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1"/>
  </p:sldMasterIdLst>
  <p:notesMasterIdLst>
    <p:notesMasterId r:id="rId13"/>
  </p:notesMasterIdLst>
  <p:sldIdLst>
    <p:sldId id="256" r:id="rId2"/>
    <p:sldId id="275" r:id="rId3"/>
    <p:sldId id="257" r:id="rId4"/>
    <p:sldId id="268" r:id="rId5"/>
    <p:sldId id="260" r:id="rId6"/>
    <p:sldId id="261" r:id="rId7"/>
    <p:sldId id="262" r:id="rId8"/>
    <p:sldId id="263" r:id="rId9"/>
    <p:sldId id="274" r:id="rId10"/>
    <p:sldId id="270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70" d="100"/>
          <a:sy n="70" d="100"/>
        </p:scale>
        <p:origin x="708" y="78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12" name="Google Shape;212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968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19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76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40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github.com/rkdalsdn111/hybrid2/tree/main/112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hyperlink" Target="https://mipotapota.github.io/hybrid/1119/consert/index.html" TargetMode="Externa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3037" y="4856708"/>
            <a:ext cx="16859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5738812" y="1610617"/>
            <a:ext cx="71437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chemeClr val="bg1"/>
                </a:solidFill>
                <a:sym typeface="Arial"/>
              </a:rPr>
              <a:t>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370659" y="2486917"/>
            <a:ext cx="545068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Concert Alarm</a:t>
            </a:r>
            <a:endParaRPr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3383577" y="3741349"/>
            <a:ext cx="5424846" cy="5134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00" b="0" i="0" u="none" strike="noStrike" cap="none" dirty="0" err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놓치지</a:t>
            </a:r>
            <a:r>
              <a:rPr lang="en-US" sz="2100" b="0" i="0" u="none" strike="noStrike" cap="none" dirty="0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말아야</a:t>
            </a:r>
            <a:r>
              <a:rPr lang="en-US" sz="2100" b="0" i="0" u="none" strike="noStrike" cap="none" dirty="0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 할 </a:t>
            </a:r>
            <a:r>
              <a:rPr lang="en-US" sz="2100" b="0" i="0" u="none" strike="noStrike" cap="none" dirty="0" err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당신만의</a:t>
            </a:r>
            <a:r>
              <a:rPr lang="en-US" sz="2100" b="0" i="0" u="none" strike="noStrike" cap="none" dirty="0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콘서트</a:t>
            </a:r>
            <a:r>
              <a:rPr lang="en-US" sz="2100" b="0" i="0" u="none" strike="noStrike" cap="none" dirty="0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100" b="0" i="0" u="none" strike="noStrike" cap="none" dirty="0" err="1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일정</a:t>
            </a:r>
            <a:endParaRPr dirty="0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05078" y="5437733"/>
            <a:ext cx="2381843" cy="4156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 descr="image.png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952500" y="762000"/>
            <a:ext cx="4600575" cy="6572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3600" b="1" i="0" u="none" strike="noStrike" cap="none" dirty="0">
                <a:solidFill>
                  <a:srgbClr val="F1F5F9"/>
                </a:solidFill>
                <a:latin typeface="Poppins"/>
                <a:ea typeface="Poppins"/>
                <a:cs typeface="Poppins"/>
                <a:sym typeface="Poppins"/>
              </a:rPr>
              <a:t>시연</a:t>
            </a:r>
          </a:p>
        </p:txBody>
      </p:sp>
      <p:sp>
        <p:nvSpPr>
          <p:cNvPr id="216" name="Google Shape;216;p21"/>
          <p:cNvSpPr/>
          <p:nvPr/>
        </p:nvSpPr>
        <p:spPr>
          <a:xfrm>
            <a:off x="762000" y="762000"/>
            <a:ext cx="57150" cy="54858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1" descr="image.png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762000" y="2162175"/>
            <a:ext cx="4800600" cy="381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 i="0" u="none" strike="noStrike" cap="none" dirty="0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앱 시연</a:t>
            </a:r>
          </a:p>
        </p:txBody>
      </p:sp>
      <p:sp>
        <p:nvSpPr>
          <p:cNvPr id="226" name="Google Shape;86;p13"/>
          <p:cNvSpPr txBox="1"/>
          <p:nvPr/>
        </p:nvSpPr>
        <p:spPr>
          <a:xfrm>
            <a:off x="952500" y="3869605"/>
            <a:ext cx="1038225" cy="12311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spAutoFit/>
          </a:bodyPr>
          <a:lstStyle/>
          <a:p>
            <a:pPr lvl="0" algn="ctr">
              <a:buNone/>
              <a:defRPr/>
            </a:pPr>
            <a:r>
              <a:rPr lang="en-US" sz="8000" b="1" cap="none" dirty="0">
                <a:solidFill>
                  <a:schemeClr val="bg1"/>
                </a:solidFill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🎵</a:t>
            </a:r>
            <a:endParaRPr sz="80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F8930-91A6-4E01-9A8A-BA385C447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692" y="3286125"/>
            <a:ext cx="2384908" cy="2384908"/>
          </a:xfrm>
          <a:prstGeom prst="rect">
            <a:avLst/>
          </a:prstGeom>
        </p:spPr>
      </p:pic>
      <p:sp>
        <p:nvSpPr>
          <p:cNvPr id="9" name="Google Shape;218;p21">
            <a:extLst>
              <a:ext uri="{FF2B5EF4-FFF2-40B4-BE49-F238E27FC236}">
                <a16:creationId xmlns:a16="http://schemas.microsoft.com/office/drawing/2014/main" id="{D137E940-0E68-409F-AE1A-102A69464621}"/>
              </a:ext>
            </a:extLst>
          </p:cNvPr>
          <p:cNvSpPr txBox="1"/>
          <p:nvPr/>
        </p:nvSpPr>
        <p:spPr>
          <a:xfrm>
            <a:off x="318448" y="6246161"/>
            <a:ext cx="887104" cy="3619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 dirty="0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깃 허브</a:t>
            </a:r>
            <a:endParaRPr lang="ko-KR" altLang="en-US" sz="2100" b="1" i="0" u="none" strike="noStrike" cap="none" dirty="0">
              <a:solidFill>
                <a:srgbClr val="A5B4F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06296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 txBox="1"/>
          <p:nvPr/>
        </p:nvSpPr>
        <p:spPr>
          <a:xfrm>
            <a:off x="295274" y="1729233"/>
            <a:ext cx="11601450" cy="182597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500" b="0" i="0" u="none" strike="noStrike" cap="none" dirty="0" err="1">
                <a:solidFill>
                  <a:srgbClr val="A5B4FC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dirty="0"/>
          </a:p>
        </p:txBody>
      </p:sp>
      <p:sp>
        <p:nvSpPr>
          <p:cNvPr id="232" name="Google Shape;232;p22"/>
          <p:cNvSpPr txBox="1"/>
          <p:nvPr/>
        </p:nvSpPr>
        <p:spPr>
          <a:xfrm>
            <a:off x="571500" y="3622327"/>
            <a:ext cx="11049000" cy="43532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800" b="0" i="0" u="none" strike="noStrike" cap="none">
                <a:solidFill>
                  <a:srgbClr val="A5B4FC"/>
                </a:solidFill>
                <a:latin typeface="Arial"/>
                <a:ea typeface="Arial"/>
                <a:cs typeface="Arial"/>
                <a:sym typeface="Arial"/>
              </a:rPr>
              <a:t>김산</a:t>
            </a:r>
            <a:r>
              <a:rPr lang="en-US" altLang="ko-KR" sz="1800" b="0" i="0" u="none" strike="noStrike" cap="none">
                <a:solidFill>
                  <a:srgbClr val="A5B4FC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800" b="0" i="0" u="none" strike="noStrike" cap="none">
                <a:solidFill>
                  <a:srgbClr val="A5B4FC"/>
                </a:solidFill>
                <a:latin typeface="Arial"/>
                <a:ea typeface="Arial"/>
                <a:cs typeface="Arial"/>
                <a:sym typeface="Arial"/>
              </a:rPr>
              <a:t> 이예진</a:t>
            </a:r>
            <a:r>
              <a:rPr lang="en-US" altLang="ko-KR" sz="1800" b="0" i="0" u="none" strike="noStrike" cap="none">
                <a:solidFill>
                  <a:srgbClr val="A5B4FC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800" b="0" i="0" u="none" strike="noStrike" cap="none">
                <a:solidFill>
                  <a:srgbClr val="A5B4FC"/>
                </a:solidFill>
                <a:latin typeface="Arial"/>
                <a:ea typeface="Arial"/>
                <a:cs typeface="Arial"/>
                <a:sym typeface="Arial"/>
              </a:rPr>
              <a:t> 강민우</a:t>
            </a:r>
            <a:r>
              <a:rPr lang="en-US" sz="1800" b="0" i="0" u="none" strike="noStrike" cap="none">
                <a:solidFill>
                  <a:srgbClr val="A5B4F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233" name="Google Shape;233;p22"/>
          <p:cNvSpPr txBox="1"/>
          <p:nvPr/>
        </p:nvSpPr>
        <p:spPr>
          <a:xfrm>
            <a:off x="571500" y="4464248"/>
            <a:ext cx="1104900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 err="1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GenCoder</a:t>
            </a:r>
            <a:r>
              <a:rPr lang="en-US" sz="1350" b="1" i="0" u="none" strike="noStrike" cap="none" dirty="0">
                <a:solidFill>
                  <a:srgbClr val="64748B"/>
                </a:solidFill>
                <a:latin typeface="Arial"/>
                <a:ea typeface="Arial"/>
                <a:cs typeface="Arial"/>
                <a:sym typeface="Arial"/>
              </a:rPr>
              <a:t> Team | Concert Alert PWA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/>
        </p:nvSpPr>
        <p:spPr>
          <a:xfrm>
            <a:off x="762000" y="571500"/>
            <a:ext cx="1140142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i="0" u="none" strike="noStrike" cap="none" dirty="0">
                <a:solidFill>
                  <a:srgbClr val="F1F5F9"/>
                </a:solidFill>
                <a:latin typeface="Poppins"/>
                <a:ea typeface="Poppins"/>
                <a:cs typeface="Poppins"/>
                <a:sym typeface="Poppins"/>
              </a:rPr>
              <a:t>회의록</a:t>
            </a:r>
            <a:endParaRPr dirty="0"/>
          </a:p>
        </p:txBody>
      </p:sp>
      <p:sp>
        <p:nvSpPr>
          <p:cNvPr id="143" name="Google Shape;143;p17"/>
          <p:cNvSpPr/>
          <p:nvPr/>
        </p:nvSpPr>
        <p:spPr>
          <a:xfrm>
            <a:off x="571500" y="571500"/>
            <a:ext cx="57150" cy="54858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5B972F-83AA-48F7-817D-51C6F4D4C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344" y="2377427"/>
            <a:ext cx="1417797" cy="3465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6048F3-6220-4C88-803D-F9F76E75B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485" y="2501776"/>
            <a:ext cx="1330617" cy="32526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3516AB-E162-4EE1-8B77-490B79E10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4757" y="2388832"/>
            <a:ext cx="1376822" cy="33655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2D8A10-6FA2-46D4-8594-C0A27725C8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51" y="2501776"/>
            <a:ext cx="1357031" cy="33171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0FD251-4742-49A2-9419-4D0E93F2B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282" y="2477585"/>
            <a:ext cx="1376823" cy="33655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02426C5-16AE-453A-97D5-A8F7CE1D39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1183" y="2430292"/>
            <a:ext cx="1376823" cy="33655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A5BAF1-69B4-4F84-AC3D-4ED333E77B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5104" y="2442392"/>
            <a:ext cx="1376822" cy="33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8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538935-64C4-4989-A8E4-23F619977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89" y="135924"/>
            <a:ext cx="10517821" cy="73624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81145FF-C9E4-4167-9867-413617237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53" y="410662"/>
            <a:ext cx="11123094" cy="69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1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98879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571500" y="2328862"/>
            <a:ext cx="5500687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원하는</a:t>
            </a:r>
            <a:r>
              <a:rPr lang="en-US" sz="2100" b="1" i="0" u="none" strike="noStrike" cap="none" dirty="0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b="1" i="0" u="none" strike="noStrike" cap="none" dirty="0" err="1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정보를</a:t>
            </a:r>
            <a:r>
              <a:rPr lang="en-US" sz="2100" b="1" i="0" u="none" strike="noStrike" cap="none" dirty="0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 0.1초 </a:t>
            </a:r>
            <a:r>
              <a:rPr lang="en-US" sz="2100" b="1" i="0" u="none" strike="noStrike" cap="none" dirty="0" err="1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만에</a:t>
            </a:r>
            <a:endParaRPr dirty="0"/>
          </a:p>
        </p:txBody>
      </p:sp>
      <p:sp>
        <p:nvSpPr>
          <p:cNvPr id="137" name="Google Shape;137;p17"/>
          <p:cNvSpPr txBox="1"/>
          <p:nvPr/>
        </p:nvSpPr>
        <p:spPr>
          <a:xfrm>
            <a:off x="571500" y="2839342"/>
            <a:ext cx="52387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복잡한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필터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없이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검색창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하나로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모든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것을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찾으세요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138" name="Google Shape;138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275" y="1998315"/>
            <a:ext cx="52197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904875" y="3668017"/>
            <a:ext cx="5357812" cy="3610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통합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가수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공연명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공연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장소까지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한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번에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가능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40" name="Google Shape;140;p17"/>
          <p:cNvSpPr txBox="1"/>
          <p:nvPr/>
        </p:nvSpPr>
        <p:spPr>
          <a:xfrm>
            <a:off x="904875" y="4244279"/>
            <a:ext cx="4905375" cy="5039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500" b="1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실시간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1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필터링</a:t>
            </a:r>
            <a:r>
              <a:rPr lang="en-US" sz="1500" b="1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입력과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동시에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불필요한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정보는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사라지고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원하는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결과만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표시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41" name="Google Shape;141;p17"/>
          <p:cNvSpPr txBox="1"/>
          <p:nvPr/>
        </p:nvSpPr>
        <p:spPr>
          <a:xfrm>
            <a:off x="904875" y="4963417"/>
            <a:ext cx="5083968" cy="3610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500" b="1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직관적인 UI: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다크 모드 기반의 눈이 편안한 리스트 뷰 제공.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762000" y="571500"/>
            <a:ext cx="114014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1F5F9"/>
                </a:solidFill>
                <a:latin typeface="Poppins"/>
                <a:ea typeface="Poppins"/>
                <a:cs typeface="Poppins"/>
                <a:sym typeface="Poppins"/>
              </a:rPr>
              <a:t>핵심 기능 1: 스마트 검색 (Smart Discovery)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571500" y="571500"/>
            <a:ext cx="57150" cy="54858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66801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 descr="image.png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571500" y="423951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963417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988790"/>
            <a:ext cx="52387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1998315"/>
            <a:ext cx="52197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6381750" y="2481262"/>
            <a:ext cx="5500687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 dirty="0" err="1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놓치지</a:t>
            </a:r>
            <a:r>
              <a:rPr lang="en-US" sz="2100" b="1" i="0" u="none" strike="noStrike" cap="none" dirty="0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b="1" i="0" u="none" strike="noStrike" cap="none" dirty="0" err="1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않는</a:t>
            </a:r>
            <a:r>
              <a:rPr lang="en-US" sz="2100" b="1" i="0" u="none" strike="noStrike" cap="none" dirty="0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b="1" i="0" u="none" strike="noStrike" cap="none" dirty="0" err="1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티켓팅</a:t>
            </a:r>
            <a:r>
              <a:rPr lang="en-US" sz="2100" b="1" i="0" u="none" strike="noStrike" cap="none" dirty="0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00" b="1" i="0" u="none" strike="noStrike" cap="none" dirty="0" err="1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골든타임</a:t>
            </a:r>
            <a:endParaRPr dirty="0"/>
          </a:p>
        </p:txBody>
      </p:sp>
      <p:sp>
        <p:nvSpPr>
          <p:cNvPr id="155" name="Google Shape;155;p18"/>
          <p:cNvSpPr txBox="1"/>
          <p:nvPr/>
        </p:nvSpPr>
        <p:spPr>
          <a:xfrm>
            <a:off x="6381750" y="2991742"/>
            <a:ext cx="523875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내가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찜한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공연의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티켓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오픈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일정을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놓치지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않도록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도와줍니다</a:t>
            </a:r>
            <a:r>
              <a:rPr lang="en-US" sz="1500" b="0" i="0" u="none" strike="noStrike" cap="none" dirty="0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56" name="Google Shape;156;p18"/>
          <p:cNvSpPr txBox="1"/>
          <p:nvPr/>
        </p:nvSpPr>
        <p:spPr>
          <a:xfrm>
            <a:off x="6715125" y="3820417"/>
            <a:ext cx="49053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개인화 설정: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관심 있는 콘서트만 선택하여 알림 수신.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6715125" y="4315717"/>
            <a:ext cx="5191126" cy="3610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500" b="1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푸시 알림: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앱을 켜지 않아도 잠금 화면으로 중요 일정 전달.</a:t>
            </a:r>
            <a:endParaRPr/>
          </a:p>
        </p:txBody>
      </p:sp>
      <p:sp>
        <p:nvSpPr>
          <p:cNvPr id="158" name="Google Shape;158;p18"/>
          <p:cNvSpPr txBox="1"/>
          <p:nvPr/>
        </p:nvSpPr>
        <p:spPr>
          <a:xfrm>
            <a:off x="6715124" y="4811017"/>
            <a:ext cx="4905376" cy="5039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500" b="1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상세 모달:</a:t>
            </a: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클릭 한 번으로 예매처 링크 및 상세 정보 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즉시 확인.</a:t>
            </a:r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762000" y="571500"/>
            <a:ext cx="114014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1F5F9"/>
                </a:solidFill>
                <a:latin typeface="Poppins"/>
                <a:ea typeface="Poppins"/>
                <a:cs typeface="Poppins"/>
                <a:sym typeface="Poppins"/>
              </a:rPr>
              <a:t>핵심 기능 2: 맞춤 알림 (Custom Alerts)</a:t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571500" y="571500"/>
            <a:ext cx="57150" cy="54858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382041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4315717"/>
            <a:ext cx="17145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4811017"/>
            <a:ext cx="17145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14575"/>
            <a:ext cx="3492549" cy="315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314575"/>
            <a:ext cx="3492549" cy="315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314575"/>
            <a:ext cx="3492549" cy="315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700" y="26098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794225" y="3562350"/>
            <a:ext cx="3047099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설치 없는 앱</a:t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866775" y="4072830"/>
            <a:ext cx="290199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앱 스토어 방문 없이 브라우저에서 '홈 화면에 추가' 버튼 하나로 설치 완료.</a:t>
            </a:r>
            <a:endParaRPr/>
          </a:p>
        </p:txBody>
      </p:sp>
      <p:pic>
        <p:nvPicPr>
          <p:cNvPr id="175" name="Google Shape;175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0" y="26098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4572524" y="3562350"/>
            <a:ext cx="3047099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오프라인 지원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4645074" y="4072830"/>
            <a:ext cx="290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Service Worker를 통해 인터넷이 불안정한 환경에서도 최근 데이터 확인 가능.</a:t>
            </a:r>
            <a:endParaRPr/>
          </a:p>
        </p:txBody>
      </p:sp>
      <p:pic>
        <p:nvPicPr>
          <p:cNvPr id="178" name="Google Shape;178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93299" y="260985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8350824" y="3562350"/>
            <a:ext cx="3047099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네이티브급 성능</a:t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8423374" y="4072830"/>
            <a:ext cx="290199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가벼운 용량으로 네이티브 앱과 동일한 부드러운 스크롤과 푸시 알림 경험 제공.</a:t>
            </a:r>
            <a:endParaRPr/>
          </a:p>
        </p:txBody>
      </p:sp>
      <p:pic>
        <p:nvPicPr>
          <p:cNvPr id="181" name="Google Shape;181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146250" y="2752725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95975" y="2752725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74274" y="2752725"/>
            <a:ext cx="4000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762000" y="571500"/>
            <a:ext cx="114014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1F5F9"/>
                </a:solidFill>
                <a:latin typeface="Poppins"/>
                <a:ea typeface="Poppins"/>
                <a:cs typeface="Poppins"/>
                <a:sym typeface="Poppins"/>
              </a:rPr>
              <a:t>기술적 특징: 왜 PWA 인가?</a:t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571500" y="571500"/>
            <a:ext cx="57150" cy="54858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/>
          <p:nvPr/>
        </p:nvSpPr>
        <p:spPr>
          <a:xfrm>
            <a:off x="571500" y="3486150"/>
            <a:ext cx="11049000" cy="38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510733" y="4057649"/>
            <a:ext cx="2552193" cy="3199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00" b="1" i="0" u="none" strike="noStrike" cap="none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검색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771525" y="4577655"/>
            <a:ext cx="2240160" cy="3562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관심 아티스트 검색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3450088" y="4057650"/>
            <a:ext cx="2552193" cy="3199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00" b="1" i="0" u="none" strike="noStrike" cap="none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찜하기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3577530" y="4568130"/>
            <a:ext cx="2430660" cy="3562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알림 설정 버튼 클릭</a:t>
            </a:r>
            <a:endParaRPr/>
          </a:p>
        </p:txBody>
      </p:sp>
      <p:sp>
        <p:nvSpPr>
          <p:cNvPr id="199" name="Google Shape;199;p20"/>
          <p:cNvSpPr txBox="1"/>
          <p:nvPr/>
        </p:nvSpPr>
        <p:spPr>
          <a:xfrm>
            <a:off x="6389444" y="4057650"/>
            <a:ext cx="2552193" cy="3199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100" b="1" i="0" u="none" strike="noStrike" cap="none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알림 수신</a:t>
            </a:r>
            <a:endParaRPr/>
          </a:p>
        </p:txBody>
      </p:sp>
      <p:sp>
        <p:nvSpPr>
          <p:cNvPr id="200" name="Google Shape;200;p20"/>
          <p:cNvSpPr txBox="1"/>
          <p:nvPr/>
        </p:nvSpPr>
        <p:spPr>
          <a:xfrm>
            <a:off x="6450209" y="4568130"/>
            <a:ext cx="243066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티켓 오픈 전 푸시 발송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9128774" y="4057650"/>
            <a:ext cx="2552193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A5B4FC"/>
                </a:solidFill>
                <a:latin typeface="Poppins"/>
                <a:ea typeface="Poppins"/>
                <a:cs typeface="Poppins"/>
                <a:sym typeface="Poppins"/>
              </a:rPr>
              <a:t>예매 성공</a:t>
            </a:r>
            <a:endParaRPr/>
          </a:p>
        </p:txBody>
      </p:sp>
      <p:sp>
        <p:nvSpPr>
          <p:cNvPr id="203" name="Google Shape;203;p20"/>
          <p:cNvSpPr txBox="1"/>
          <p:nvPr/>
        </p:nvSpPr>
        <p:spPr>
          <a:xfrm>
            <a:off x="9189541" y="4568130"/>
            <a:ext cx="243066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링크 타고 바로 예매</a:t>
            </a:r>
            <a:endParaRPr/>
          </a:p>
        </p:txBody>
      </p:sp>
      <p:sp>
        <p:nvSpPr>
          <p:cNvPr id="208" name="Google Shape;208;p20"/>
          <p:cNvSpPr txBox="1"/>
          <p:nvPr/>
        </p:nvSpPr>
        <p:spPr>
          <a:xfrm>
            <a:off x="762000" y="571500"/>
            <a:ext cx="11401425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1F5F9"/>
                </a:solidFill>
                <a:latin typeface="Poppins"/>
                <a:ea typeface="Poppins"/>
                <a:cs typeface="Poppins"/>
                <a:sym typeface="Poppins"/>
              </a:rPr>
              <a:t>User Flow: 심플한 경험</a:t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571500" y="571500"/>
            <a:ext cx="57150" cy="548580"/>
          </a:xfrm>
          <a:prstGeom prst="rect">
            <a:avLst/>
          </a:prstGeom>
          <a:solidFill>
            <a:srgbClr val="6366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191;p20" descr="image.png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255966" y="31051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05;p20" descr="image.png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7503616" y="3327154"/>
            <a:ext cx="2667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191;p20" descr="image.png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4340423" y="31051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191;p20" descr="image.png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9957379" y="310515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06;p20" descr="image.png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0139410" y="3332629"/>
            <a:ext cx="398930" cy="36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07;p20" descr="image.png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4549973" y="3322060"/>
            <a:ext cx="3429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191;p20" descr="image.png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424880" y="3105149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04;p20" descr="image.png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634430" y="3353004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107499-E705-40E4-B6A4-8E3B4547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34" y="0"/>
            <a:ext cx="118965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41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233</Words>
  <Application>Microsoft Office PowerPoint</Application>
  <PresentationFormat>와이드스크린</PresentationFormat>
  <Paragraphs>40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Poppins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DIT</cp:lastModifiedBy>
  <cp:revision>48</cp:revision>
  <dcterms:modified xsi:type="dcterms:W3CDTF">2025-11-26T06:11:50Z</dcterms:modified>
  <cp:version/>
</cp:coreProperties>
</file>